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DFD66-7A30-4582-B48A-2EEED1342D43}" type="datetimeFigureOut">
              <a:rPr lang="en-CA" smtClean="0"/>
              <a:t>2021-01-23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E72BA-05BF-4708-9DF0-424470B02EB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44724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DFD66-7A30-4582-B48A-2EEED1342D43}" type="datetimeFigureOut">
              <a:rPr lang="en-CA" smtClean="0"/>
              <a:t>2021-01-23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E72BA-05BF-4708-9DF0-424470B02EB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10250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DFD66-7A30-4582-B48A-2EEED1342D43}" type="datetimeFigureOut">
              <a:rPr lang="en-CA" smtClean="0"/>
              <a:t>2021-01-23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E72BA-05BF-4708-9DF0-424470B02EB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24567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DFD66-7A30-4582-B48A-2EEED1342D43}" type="datetimeFigureOut">
              <a:rPr lang="en-CA" smtClean="0"/>
              <a:t>2021-01-23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E72BA-05BF-4708-9DF0-424470B02EB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41723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DFD66-7A30-4582-B48A-2EEED1342D43}" type="datetimeFigureOut">
              <a:rPr lang="en-CA" smtClean="0"/>
              <a:t>2021-01-23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E72BA-05BF-4708-9DF0-424470B02EB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58975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DFD66-7A30-4582-B48A-2EEED1342D43}" type="datetimeFigureOut">
              <a:rPr lang="en-CA" smtClean="0"/>
              <a:t>2021-01-23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E72BA-05BF-4708-9DF0-424470B02EB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94078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DFD66-7A30-4582-B48A-2EEED1342D43}" type="datetimeFigureOut">
              <a:rPr lang="en-CA" smtClean="0"/>
              <a:t>2021-01-23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E72BA-05BF-4708-9DF0-424470B02EB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83147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DFD66-7A30-4582-B48A-2EEED1342D43}" type="datetimeFigureOut">
              <a:rPr lang="en-CA" smtClean="0"/>
              <a:t>2021-01-23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E72BA-05BF-4708-9DF0-424470B02EB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3959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DFD66-7A30-4582-B48A-2EEED1342D43}" type="datetimeFigureOut">
              <a:rPr lang="en-CA" smtClean="0"/>
              <a:t>2021-01-23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E72BA-05BF-4708-9DF0-424470B02EB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92684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DFD66-7A30-4582-B48A-2EEED1342D43}" type="datetimeFigureOut">
              <a:rPr lang="en-CA" smtClean="0"/>
              <a:t>2021-01-23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E72BA-05BF-4708-9DF0-424470B02EB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364529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DFD66-7A30-4582-B48A-2EEED1342D43}" type="datetimeFigureOut">
              <a:rPr lang="en-CA" smtClean="0"/>
              <a:t>2021-01-23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E72BA-05BF-4708-9DF0-424470B02EB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00035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5DFD66-7A30-4582-B48A-2EEED1342D43}" type="datetimeFigureOut">
              <a:rPr lang="en-CA" smtClean="0"/>
              <a:t>2021-01-23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AE72BA-05BF-4708-9DF0-424470B02EB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10160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692696"/>
            <a:ext cx="7772400" cy="2160240"/>
          </a:xfrm>
        </p:spPr>
        <p:txBody>
          <a:bodyPr/>
          <a:lstStyle/>
          <a:p>
            <a:r>
              <a:rPr lang="en-US" dirty="0" smtClean="0"/>
              <a:t>Calculating a parallel circuit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3068960"/>
            <a:ext cx="7357872" cy="309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363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a parallel circuit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The voltage stays the same but the current </a:t>
            </a:r>
            <a:r>
              <a:rPr lang="en-CA" dirty="0" smtClean="0"/>
              <a:t>changes at each resistor.</a:t>
            </a:r>
          </a:p>
          <a:p>
            <a:r>
              <a:rPr lang="en-US" dirty="0" smtClean="0"/>
              <a:t>We need to find</a:t>
            </a:r>
          </a:p>
          <a:p>
            <a:r>
              <a:rPr lang="en-US" dirty="0" smtClean="0"/>
              <a:t>Total current, total power and current at each resistor and power at each resistor.</a:t>
            </a:r>
          </a:p>
          <a:p>
            <a:r>
              <a:rPr lang="en-US" dirty="0" smtClean="0"/>
              <a:t>You can find </a:t>
            </a:r>
            <a:r>
              <a:rPr lang="en-US" b="1" dirty="0" smtClean="0"/>
              <a:t>total resistance</a:t>
            </a:r>
            <a:r>
              <a:rPr lang="en-US" dirty="0" smtClean="0"/>
              <a:t> in a </a:t>
            </a:r>
            <a:r>
              <a:rPr lang="en-US" b="1" dirty="0" smtClean="0"/>
              <a:t>Parallel</a:t>
            </a:r>
            <a:r>
              <a:rPr lang="en-US" dirty="0" smtClean="0"/>
              <a:t> circuit with the following </a:t>
            </a:r>
            <a:r>
              <a:rPr lang="en-US" b="1" dirty="0" smtClean="0"/>
              <a:t>formula</a:t>
            </a:r>
            <a:r>
              <a:rPr lang="en-US" dirty="0" smtClean="0"/>
              <a:t>: 1/</a:t>
            </a:r>
            <a:r>
              <a:rPr lang="en-US" dirty="0" err="1" smtClean="0"/>
              <a:t>Rt</a:t>
            </a:r>
            <a:r>
              <a:rPr lang="en-US" dirty="0" smtClean="0"/>
              <a:t> = 1/R1 + 1/R2 + 1/R3 +... If one of the </a:t>
            </a:r>
            <a:r>
              <a:rPr lang="en-US" b="1" dirty="0" smtClean="0"/>
              <a:t>parallel</a:t>
            </a:r>
            <a:r>
              <a:rPr lang="en-US" dirty="0" smtClean="0"/>
              <a:t> paths is broken, current will continue to flow in all the other paths.</a:t>
            </a:r>
          </a:p>
        </p:txBody>
      </p:sp>
    </p:spTree>
    <p:extLst>
      <p:ext uri="{BB962C8B-B14F-4D97-AF65-F5344CB8AC3E}">
        <p14:creationId xmlns:p14="http://schemas.microsoft.com/office/powerpoint/2010/main" val="1591562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This is the hardest part but once you understand its easy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2132856"/>
            <a:ext cx="6225092" cy="2016224"/>
          </a:xfrm>
        </p:spPr>
      </p:pic>
    </p:spTree>
    <p:extLst>
      <p:ext uri="{BB962C8B-B14F-4D97-AF65-F5344CB8AC3E}">
        <p14:creationId xmlns:p14="http://schemas.microsoft.com/office/powerpoint/2010/main" val="40057109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01034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1/r1=.009 </a:t>
            </a:r>
            <a:br>
              <a:rPr lang="en-US" dirty="0" smtClean="0"/>
            </a:br>
            <a:r>
              <a:rPr lang="en-US" dirty="0" smtClean="0"/>
              <a:t>1/r2=.0045</a:t>
            </a:r>
            <a:br>
              <a:rPr lang="en-US" dirty="0" smtClean="0"/>
            </a:br>
            <a:r>
              <a:rPr lang="en-US" dirty="0" smtClean="0"/>
              <a:t>1/r3=.003</a:t>
            </a:r>
            <a:br>
              <a:rPr lang="en-US" dirty="0" smtClean="0"/>
            </a:br>
            <a:r>
              <a:rPr lang="en-US" dirty="0" smtClean="0"/>
              <a:t>add them =.0165</a:t>
            </a:r>
            <a:br>
              <a:rPr lang="en-US" dirty="0" smtClean="0"/>
            </a:br>
            <a:r>
              <a:rPr lang="en-US" dirty="0" smtClean="0"/>
              <a:t>now its 1/.0165=60.6 ohm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3356992"/>
            <a:ext cx="7357872" cy="2880360"/>
          </a:xfrm>
        </p:spPr>
      </p:pic>
    </p:spTree>
    <p:extLst>
      <p:ext uri="{BB962C8B-B14F-4D97-AF65-F5344CB8AC3E}">
        <p14:creationId xmlns:p14="http://schemas.microsoft.com/office/powerpoint/2010/main" val="30140087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total resistance is always smaller than the smallest resistor in the circuit </a:t>
            </a:r>
          </a:p>
          <a:p>
            <a:r>
              <a:rPr lang="en-US" dirty="0" smtClean="0"/>
              <a:t>We now have 60 ohm total resistance </a:t>
            </a:r>
          </a:p>
          <a:p>
            <a:r>
              <a:rPr lang="en-US" dirty="0" smtClean="0"/>
              <a:t>We know our total voltage which is the same as 120 volt.</a:t>
            </a:r>
          </a:p>
          <a:p>
            <a:r>
              <a:rPr lang="en-US" dirty="0" smtClean="0"/>
              <a:t>We can now calculate the total current which is I=E/R the answer is 2 Amp. And power</a:t>
            </a:r>
            <a:r>
              <a:rPr lang="en-CA" dirty="0" smtClean="0"/>
              <a:t> is P=EXI or 240 watts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535708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2231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Now calculate the Current at each resistance. Note that the total Currents will add up to the I total so all currents will add up to 2 amp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3429000"/>
            <a:ext cx="5560515" cy="217675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278" y="2879900"/>
            <a:ext cx="3005610" cy="3035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1346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results should be..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878" y="1600200"/>
            <a:ext cx="6358243" cy="4525963"/>
          </a:xfrm>
        </p:spPr>
      </p:pic>
    </p:spTree>
    <p:extLst>
      <p:ext uri="{BB962C8B-B14F-4D97-AF65-F5344CB8AC3E}">
        <p14:creationId xmlns:p14="http://schemas.microsoft.com/office/powerpoint/2010/main" val="14822437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188</Words>
  <Application>Microsoft Office PowerPoint</Application>
  <PresentationFormat>On-screen Show (4:3)</PresentationFormat>
  <Paragraphs>15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Calculating a parallel circuit</vt:lpstr>
      <vt:lpstr>In a parallel circuit</vt:lpstr>
      <vt:lpstr>This is the hardest part but once you understand its easy</vt:lpstr>
      <vt:lpstr>1/r1=.009  1/r2=.0045 1/r3=.003 add them =.0165 now its 1/.0165=60.6 ohm</vt:lpstr>
      <vt:lpstr>Note</vt:lpstr>
      <vt:lpstr>Now calculate the Current at each resistance. Note that the total Currents will add up to the I total so all currents will add up to 2 amp</vt:lpstr>
      <vt:lpstr>Your results should be..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Calculating a parallel circuit</dc:title>
  <dc:creator>stan weisbeker</dc:creator>
  <cp:lastModifiedBy>stan weisbeker</cp:lastModifiedBy>
  <cp:revision>3</cp:revision>
  <dcterms:created xsi:type="dcterms:W3CDTF">2021-01-23T14:23:09Z</dcterms:created>
  <dcterms:modified xsi:type="dcterms:W3CDTF">2021-01-23T14:45:25Z</dcterms:modified>
</cp:coreProperties>
</file>