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8808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355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650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724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2068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2667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017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907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0993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769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63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41663-8FF7-46C0-BEE3-86C8342BAF22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A540D-2068-4595-BB11-F978220A19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461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Calculating a </a:t>
            </a:r>
            <a:r>
              <a:rPr lang="en-US" dirty="0"/>
              <a:t>S</a:t>
            </a:r>
            <a:r>
              <a:rPr lang="en-US" dirty="0" smtClean="0"/>
              <a:t>eries Circuit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1092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 the voltage , current ,power and total resistance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" y="1755489"/>
            <a:ext cx="7345680" cy="4215384"/>
          </a:xfrm>
        </p:spPr>
      </p:pic>
    </p:spTree>
    <p:extLst>
      <p:ext uri="{BB962C8B-B14F-4D97-AF65-F5344CB8AC3E}">
        <p14:creationId xmlns:p14="http://schemas.microsoft.com/office/powerpoint/2010/main" val="1269819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this exercise we need to know the formula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307" y="1600200"/>
            <a:ext cx="4481385" cy="4525963"/>
          </a:xfrm>
        </p:spPr>
      </p:pic>
    </p:spTree>
    <p:extLst>
      <p:ext uri="{BB962C8B-B14F-4D97-AF65-F5344CB8AC3E}">
        <p14:creationId xmlns:p14="http://schemas.microsoft.com/office/powerpoint/2010/main" val="288250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we know all the resistances, simply add them up 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" y="1755489"/>
            <a:ext cx="7345680" cy="4215384"/>
          </a:xfrm>
        </p:spPr>
      </p:pic>
    </p:spTree>
    <p:extLst>
      <p:ext uri="{BB962C8B-B14F-4D97-AF65-F5344CB8AC3E}">
        <p14:creationId xmlns:p14="http://schemas.microsoft.com/office/powerpoint/2010/main" val="1056817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add all of them up to get=1100 ohm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" y="1755489"/>
            <a:ext cx="7345680" cy="4215384"/>
          </a:xfrm>
        </p:spPr>
      </p:pic>
    </p:spTree>
    <p:extLst>
      <p:ext uri="{BB962C8B-B14F-4D97-AF65-F5344CB8AC3E}">
        <p14:creationId xmlns:p14="http://schemas.microsoft.com/office/powerpoint/2010/main" val="122209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Keep in mind..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series circuit, the one thing that is common is that the total current travels throughout the entire circuit… so knowing this, we have 1100 ohm and a voltage of 120..</a:t>
            </a:r>
          </a:p>
          <a:p>
            <a:r>
              <a:rPr lang="en-US" dirty="0" smtClean="0"/>
              <a:t>The calculation for calculating current is</a:t>
            </a:r>
          </a:p>
          <a:p>
            <a:r>
              <a:rPr lang="en-US" dirty="0" smtClean="0"/>
              <a:t>                  I for current is E/R which is </a:t>
            </a:r>
            <a:r>
              <a:rPr lang="en-US" dirty="0" err="1" smtClean="0"/>
              <a:t>approx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.1091 Amp      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293096"/>
            <a:ext cx="1812428" cy="183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1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Now that we have total current and voltage, we can calculate the total Power. The formula is P= I times E</a:t>
            </a:r>
            <a:br>
              <a:rPr lang="en-US" dirty="0" smtClean="0"/>
            </a:br>
            <a:r>
              <a:rPr lang="en-US" dirty="0" smtClean="0"/>
              <a:t>or .1091 times 120= 13.091 W</a:t>
            </a:r>
            <a:br>
              <a:rPr lang="en-US" dirty="0" smtClean="0"/>
            </a:b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924944"/>
            <a:ext cx="3672408" cy="3708939"/>
          </a:xfrm>
        </p:spPr>
      </p:pic>
    </p:spTree>
    <p:extLst>
      <p:ext uri="{BB962C8B-B14F-4D97-AF65-F5344CB8AC3E}">
        <p14:creationId xmlns:p14="http://schemas.microsoft.com/office/powerpoint/2010/main" val="121313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Keep in mind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series circuit even though the current is the same throughout, the voltage is not.. Its only at the </a:t>
            </a:r>
            <a:r>
              <a:rPr lang="en-US" dirty="0" err="1" smtClean="0"/>
              <a:t>souce</a:t>
            </a:r>
            <a:r>
              <a:rPr lang="en-US" dirty="0" smtClean="0"/>
              <a:t> however once it travels through the circuit, it drops a bit at each resistor..</a:t>
            </a:r>
            <a:br>
              <a:rPr lang="en-US" dirty="0" smtClean="0"/>
            </a:br>
            <a:r>
              <a:rPr lang="en-US" dirty="0" smtClean="0"/>
              <a:t>Keep in mind that the total voltage drop will add up to the total voltage. So using ohms law, we use the E or Voltage ( E stands for electromotive force) to calculate .</a:t>
            </a: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13045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R1 is 110 ohm and we know the Current to be .1091A therefore</a:t>
            </a:r>
            <a:br>
              <a:rPr lang="en-US" dirty="0" smtClean="0"/>
            </a:br>
            <a:r>
              <a:rPr lang="en-US" dirty="0" smtClean="0"/>
              <a:t>if E is I X R the result for R1 is 12.001 V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959" y="2708921"/>
            <a:ext cx="5684241" cy="326195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07" y="2492896"/>
            <a:ext cx="3174906" cy="320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17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can now calculate the power since we now know at least 2 values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" y="1755489"/>
            <a:ext cx="7345680" cy="4215384"/>
          </a:xfrm>
        </p:spPr>
      </p:pic>
    </p:spTree>
    <p:extLst>
      <p:ext uri="{BB962C8B-B14F-4D97-AF65-F5344CB8AC3E}">
        <p14:creationId xmlns:p14="http://schemas.microsoft.com/office/powerpoint/2010/main" val="232297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34482"/>
          </a:xfrm>
        </p:spPr>
        <p:txBody>
          <a:bodyPr>
            <a:normAutofit/>
          </a:bodyPr>
          <a:lstStyle/>
          <a:p>
            <a:r>
              <a:rPr lang="en-US" dirty="0" smtClean="0"/>
              <a:t>Continue with the rest of the resistors and calculate the voltage drops at each resistor, and wattage at each resistor and your answers are????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4158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sheet..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124744"/>
            <a:ext cx="6655715" cy="5442797"/>
          </a:xfrm>
        </p:spPr>
      </p:pic>
    </p:spTree>
    <p:extLst>
      <p:ext uri="{BB962C8B-B14F-4D97-AF65-F5344CB8AC3E}">
        <p14:creationId xmlns:p14="http://schemas.microsoft.com/office/powerpoint/2010/main" val="2082232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225</Words>
  <Application>Microsoft Office PowerPoint</Application>
  <PresentationFormat>On-screen Show (4:3)</PresentationFormat>
  <Paragraphs>17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Calculating a Series Circuit</vt:lpstr>
      <vt:lpstr>Find the voltage , current ,power and total resistance</vt:lpstr>
      <vt:lpstr>For this exercise we need to know the formula</vt:lpstr>
      <vt:lpstr>If we know all the resistances, simply add them up </vt:lpstr>
      <vt:lpstr>We add all of them up to get=1100 ohm</vt:lpstr>
      <vt:lpstr>Keep in mind..</vt:lpstr>
      <vt:lpstr>Now that we have total current and voltage, we can calculate the total Power. The formula is P= I times E or .1091 times 120= 13.091 W </vt:lpstr>
      <vt:lpstr>Keep in mind</vt:lpstr>
      <vt:lpstr>R1 is 110 ohm and we know the Current to be .1091A therefore if E is I X R the result for R1 is 12.001 V</vt:lpstr>
      <vt:lpstr>We can now calculate the power since we now know at least 2 values</vt:lpstr>
      <vt:lpstr>Continue with the rest of the resistors and calculate the voltage drops at each resistor, and wattage at each resistor and your answers are????</vt:lpstr>
      <vt:lpstr>Answer sheet..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Calculating a Series Circuit</dc:title>
  <dc:creator>stan weisbeker</dc:creator>
  <cp:lastModifiedBy>stan weisbeker</cp:lastModifiedBy>
  <cp:revision>4</cp:revision>
  <dcterms:created xsi:type="dcterms:W3CDTF">2021-01-23T13:44:54Z</dcterms:created>
  <dcterms:modified xsi:type="dcterms:W3CDTF">2021-01-23T14:17:55Z</dcterms:modified>
</cp:coreProperties>
</file>