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35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009A-3C6C-4140-8822-1920FB7CD8A1}" type="datetimeFigureOut">
              <a:rPr lang="en-CA" smtClean="0"/>
              <a:t>2021-07-17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773D-7261-406D-9B22-81EA6A521B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2177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009A-3C6C-4140-8822-1920FB7CD8A1}" type="datetimeFigureOut">
              <a:rPr lang="en-CA" smtClean="0"/>
              <a:t>2021-07-17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773D-7261-406D-9B22-81EA6A521B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646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009A-3C6C-4140-8822-1920FB7CD8A1}" type="datetimeFigureOut">
              <a:rPr lang="en-CA" smtClean="0"/>
              <a:t>2021-07-17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773D-7261-406D-9B22-81EA6A521B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569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009A-3C6C-4140-8822-1920FB7CD8A1}" type="datetimeFigureOut">
              <a:rPr lang="en-CA" smtClean="0"/>
              <a:t>2021-07-17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773D-7261-406D-9B22-81EA6A521B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656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009A-3C6C-4140-8822-1920FB7CD8A1}" type="datetimeFigureOut">
              <a:rPr lang="en-CA" smtClean="0"/>
              <a:t>2021-07-17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773D-7261-406D-9B22-81EA6A521B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19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009A-3C6C-4140-8822-1920FB7CD8A1}" type="datetimeFigureOut">
              <a:rPr lang="en-CA" smtClean="0"/>
              <a:t>2021-07-17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773D-7261-406D-9B22-81EA6A521B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6522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009A-3C6C-4140-8822-1920FB7CD8A1}" type="datetimeFigureOut">
              <a:rPr lang="en-CA" smtClean="0"/>
              <a:t>2021-07-17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773D-7261-406D-9B22-81EA6A521B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153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009A-3C6C-4140-8822-1920FB7CD8A1}" type="datetimeFigureOut">
              <a:rPr lang="en-CA" smtClean="0"/>
              <a:t>2021-07-17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773D-7261-406D-9B22-81EA6A521B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713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009A-3C6C-4140-8822-1920FB7CD8A1}" type="datetimeFigureOut">
              <a:rPr lang="en-CA" smtClean="0"/>
              <a:t>2021-07-17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773D-7261-406D-9B22-81EA6A521B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6320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009A-3C6C-4140-8822-1920FB7CD8A1}" type="datetimeFigureOut">
              <a:rPr lang="en-CA" smtClean="0"/>
              <a:t>2021-07-17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773D-7261-406D-9B22-81EA6A521B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5226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009A-3C6C-4140-8822-1920FB7CD8A1}" type="datetimeFigureOut">
              <a:rPr lang="en-CA" smtClean="0"/>
              <a:t>2021-07-17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773D-7261-406D-9B22-81EA6A521B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544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7009A-3C6C-4140-8822-1920FB7CD8A1}" type="datetimeFigureOut">
              <a:rPr lang="en-CA" smtClean="0"/>
              <a:t>2021-07-17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8773D-7261-406D-9B22-81EA6A521B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6283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Connecting Batteries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46745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22" y="1628800"/>
            <a:ext cx="7776864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684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787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151558" cy="4677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23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8067175" cy="552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448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Series/parallel </a:t>
            </a:r>
            <a:endParaRPr lang="en-CA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1" y="1600200"/>
            <a:ext cx="814831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354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</Words>
  <Application>Microsoft Office PowerPoint</Application>
  <PresentationFormat>On-screen Show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Connecting Batteries</vt:lpstr>
      <vt:lpstr>PowerPoint Presentation</vt:lpstr>
      <vt:lpstr>PowerPoint Presentation</vt:lpstr>
      <vt:lpstr>PowerPoint Presentation</vt:lpstr>
      <vt:lpstr>PowerPoint Presentation</vt:lpstr>
      <vt:lpstr>Series/parallel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Connecting Batteries</dc:title>
  <dc:creator>stan weisbeker</dc:creator>
  <cp:lastModifiedBy>stan weisbeker</cp:lastModifiedBy>
  <cp:revision>2</cp:revision>
  <dcterms:created xsi:type="dcterms:W3CDTF">2021-07-17T11:14:46Z</dcterms:created>
  <dcterms:modified xsi:type="dcterms:W3CDTF">2021-07-17T11:25:25Z</dcterms:modified>
</cp:coreProperties>
</file>