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31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573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10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051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352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99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82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97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778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9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20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59AC6-DE51-4BC3-BF6C-2779999BE04E}" type="datetimeFigureOut">
              <a:rPr lang="en-CA" smtClean="0"/>
              <a:t>2021-07-17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42218-3DB6-4253-8B9B-D5EE7344E0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059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33413"/>
            <a:ext cx="4162425" cy="559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57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34228"/>
            <a:ext cx="4536504" cy="635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616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2656"/>
            <a:ext cx="6192688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865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6083464" cy="629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55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 weisbeker</dc:creator>
  <cp:lastModifiedBy>stan weisbeker</cp:lastModifiedBy>
  <cp:revision>2</cp:revision>
  <dcterms:created xsi:type="dcterms:W3CDTF">2021-07-17T10:45:38Z</dcterms:created>
  <dcterms:modified xsi:type="dcterms:W3CDTF">2021-07-17T11:02:24Z</dcterms:modified>
</cp:coreProperties>
</file>