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F7F50-FECE-4177-9836-E645B90457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B64BA1A7-B8C3-3054-D760-1E7951CD51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374E5793-DCF2-70F5-FE00-8F5673B5EC05}"/>
              </a:ext>
            </a:extLst>
          </p:cNvPr>
          <p:cNvSpPr>
            <a:spLocks noGrp="1"/>
          </p:cNvSpPr>
          <p:nvPr>
            <p:ph type="dt" sz="half" idx="10"/>
          </p:nvPr>
        </p:nvSpPr>
        <p:spPr/>
        <p:txBody>
          <a:bodyPr/>
          <a:lstStyle/>
          <a:p>
            <a:fld id="{78F1B81B-5075-4B12-B7A2-C863A2DB95FA}" type="datetimeFigureOut">
              <a:rPr lang="en-CA" smtClean="0"/>
              <a:t>2022-12-11</a:t>
            </a:fld>
            <a:endParaRPr lang="en-CA"/>
          </a:p>
        </p:txBody>
      </p:sp>
      <p:sp>
        <p:nvSpPr>
          <p:cNvPr id="5" name="Footer Placeholder 4">
            <a:extLst>
              <a:ext uri="{FF2B5EF4-FFF2-40B4-BE49-F238E27FC236}">
                <a16:creationId xmlns:a16="http://schemas.microsoft.com/office/drawing/2014/main" id="{14BE775B-9477-743B-8BC8-B1CB1157245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3E06423-13DF-303C-C6F4-4C84C9257BC4}"/>
              </a:ext>
            </a:extLst>
          </p:cNvPr>
          <p:cNvSpPr>
            <a:spLocks noGrp="1"/>
          </p:cNvSpPr>
          <p:nvPr>
            <p:ph type="sldNum" sz="quarter" idx="12"/>
          </p:nvPr>
        </p:nvSpPr>
        <p:spPr/>
        <p:txBody>
          <a:bodyPr/>
          <a:lstStyle/>
          <a:p>
            <a:fld id="{D49BBA71-D3E2-445E-BC4B-3D4EC720C545}" type="slidenum">
              <a:rPr lang="en-CA" smtClean="0"/>
              <a:t>‹#›</a:t>
            </a:fld>
            <a:endParaRPr lang="en-CA"/>
          </a:p>
        </p:txBody>
      </p:sp>
    </p:spTree>
    <p:extLst>
      <p:ext uri="{BB962C8B-B14F-4D97-AF65-F5344CB8AC3E}">
        <p14:creationId xmlns:p14="http://schemas.microsoft.com/office/powerpoint/2010/main" val="2534868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91729-7D20-A853-6C0A-F678E63F1B07}"/>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6FBDA98D-2132-EDFC-ED2F-422E72FA7B4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C0DDD5C-ECDC-7910-87BB-EFB2257510BE}"/>
              </a:ext>
            </a:extLst>
          </p:cNvPr>
          <p:cNvSpPr>
            <a:spLocks noGrp="1"/>
          </p:cNvSpPr>
          <p:nvPr>
            <p:ph type="dt" sz="half" idx="10"/>
          </p:nvPr>
        </p:nvSpPr>
        <p:spPr/>
        <p:txBody>
          <a:bodyPr/>
          <a:lstStyle/>
          <a:p>
            <a:fld id="{78F1B81B-5075-4B12-B7A2-C863A2DB95FA}" type="datetimeFigureOut">
              <a:rPr lang="en-CA" smtClean="0"/>
              <a:t>2022-12-11</a:t>
            </a:fld>
            <a:endParaRPr lang="en-CA"/>
          </a:p>
        </p:txBody>
      </p:sp>
      <p:sp>
        <p:nvSpPr>
          <p:cNvPr id="5" name="Footer Placeholder 4">
            <a:extLst>
              <a:ext uri="{FF2B5EF4-FFF2-40B4-BE49-F238E27FC236}">
                <a16:creationId xmlns:a16="http://schemas.microsoft.com/office/drawing/2014/main" id="{0D60762A-37DE-2BE7-6A2A-883AC63E7EA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190A4A2-14A7-FA7C-4C59-13A47A93BCEB}"/>
              </a:ext>
            </a:extLst>
          </p:cNvPr>
          <p:cNvSpPr>
            <a:spLocks noGrp="1"/>
          </p:cNvSpPr>
          <p:nvPr>
            <p:ph type="sldNum" sz="quarter" idx="12"/>
          </p:nvPr>
        </p:nvSpPr>
        <p:spPr/>
        <p:txBody>
          <a:bodyPr/>
          <a:lstStyle/>
          <a:p>
            <a:fld id="{D49BBA71-D3E2-445E-BC4B-3D4EC720C545}" type="slidenum">
              <a:rPr lang="en-CA" smtClean="0"/>
              <a:t>‹#›</a:t>
            </a:fld>
            <a:endParaRPr lang="en-CA"/>
          </a:p>
        </p:txBody>
      </p:sp>
    </p:spTree>
    <p:extLst>
      <p:ext uri="{BB962C8B-B14F-4D97-AF65-F5344CB8AC3E}">
        <p14:creationId xmlns:p14="http://schemas.microsoft.com/office/powerpoint/2010/main" val="7843916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D8012-75B1-768C-730D-3FF731ECA7F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0F6C7C36-35D3-E31B-F198-EAB611FAC1F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AD44206-7B3C-13AC-3C13-FB36C0FFB14F}"/>
              </a:ext>
            </a:extLst>
          </p:cNvPr>
          <p:cNvSpPr>
            <a:spLocks noGrp="1"/>
          </p:cNvSpPr>
          <p:nvPr>
            <p:ph type="dt" sz="half" idx="10"/>
          </p:nvPr>
        </p:nvSpPr>
        <p:spPr/>
        <p:txBody>
          <a:bodyPr/>
          <a:lstStyle/>
          <a:p>
            <a:fld id="{78F1B81B-5075-4B12-B7A2-C863A2DB95FA}" type="datetimeFigureOut">
              <a:rPr lang="en-CA" smtClean="0"/>
              <a:t>2022-12-11</a:t>
            </a:fld>
            <a:endParaRPr lang="en-CA"/>
          </a:p>
        </p:txBody>
      </p:sp>
      <p:sp>
        <p:nvSpPr>
          <p:cNvPr id="5" name="Footer Placeholder 4">
            <a:extLst>
              <a:ext uri="{FF2B5EF4-FFF2-40B4-BE49-F238E27FC236}">
                <a16:creationId xmlns:a16="http://schemas.microsoft.com/office/drawing/2014/main" id="{5BA42523-2E17-8899-C88E-566E5CEA558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14EDB0B-D7E0-14F6-8CDC-1D3E7E27E1DD}"/>
              </a:ext>
            </a:extLst>
          </p:cNvPr>
          <p:cNvSpPr>
            <a:spLocks noGrp="1"/>
          </p:cNvSpPr>
          <p:nvPr>
            <p:ph type="sldNum" sz="quarter" idx="12"/>
          </p:nvPr>
        </p:nvSpPr>
        <p:spPr/>
        <p:txBody>
          <a:bodyPr/>
          <a:lstStyle/>
          <a:p>
            <a:fld id="{D49BBA71-D3E2-445E-BC4B-3D4EC720C545}" type="slidenum">
              <a:rPr lang="en-CA" smtClean="0"/>
              <a:t>‹#›</a:t>
            </a:fld>
            <a:endParaRPr lang="en-CA"/>
          </a:p>
        </p:txBody>
      </p:sp>
    </p:spTree>
    <p:extLst>
      <p:ext uri="{BB962C8B-B14F-4D97-AF65-F5344CB8AC3E}">
        <p14:creationId xmlns:p14="http://schemas.microsoft.com/office/powerpoint/2010/main" val="2657555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D22A3-2FE4-8FFE-9387-C89375797DA2}"/>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9C837BE5-2A64-0EDA-C1DF-F0455C9A649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0DBBA5B5-D13C-92E7-F86B-FEEED71E91C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0C9E8CBD-4434-911F-F6BA-D89C02712626}"/>
              </a:ext>
            </a:extLst>
          </p:cNvPr>
          <p:cNvSpPr>
            <a:spLocks noGrp="1"/>
          </p:cNvSpPr>
          <p:nvPr>
            <p:ph type="dt" sz="half" idx="10"/>
          </p:nvPr>
        </p:nvSpPr>
        <p:spPr/>
        <p:txBody>
          <a:bodyPr/>
          <a:lstStyle/>
          <a:p>
            <a:fld id="{78F1B81B-5075-4B12-B7A2-C863A2DB95FA}" type="datetimeFigureOut">
              <a:rPr lang="en-CA" smtClean="0"/>
              <a:t>2022-12-11</a:t>
            </a:fld>
            <a:endParaRPr lang="en-CA"/>
          </a:p>
        </p:txBody>
      </p:sp>
      <p:sp>
        <p:nvSpPr>
          <p:cNvPr id="6" name="Footer Placeholder 5">
            <a:extLst>
              <a:ext uri="{FF2B5EF4-FFF2-40B4-BE49-F238E27FC236}">
                <a16:creationId xmlns:a16="http://schemas.microsoft.com/office/drawing/2014/main" id="{F577ECF1-C454-CEBD-7D54-247DDB672AE1}"/>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648449DC-0E41-296D-5DE1-D8DA8A4E67A3}"/>
              </a:ext>
            </a:extLst>
          </p:cNvPr>
          <p:cNvSpPr>
            <a:spLocks noGrp="1"/>
          </p:cNvSpPr>
          <p:nvPr>
            <p:ph type="sldNum" sz="quarter" idx="12"/>
          </p:nvPr>
        </p:nvSpPr>
        <p:spPr/>
        <p:txBody>
          <a:bodyPr/>
          <a:lstStyle/>
          <a:p>
            <a:fld id="{D49BBA71-D3E2-445E-BC4B-3D4EC720C545}" type="slidenum">
              <a:rPr lang="en-CA" smtClean="0"/>
              <a:t>‹#›</a:t>
            </a:fld>
            <a:endParaRPr lang="en-CA"/>
          </a:p>
        </p:txBody>
      </p:sp>
    </p:spTree>
    <p:extLst>
      <p:ext uri="{BB962C8B-B14F-4D97-AF65-F5344CB8AC3E}">
        <p14:creationId xmlns:p14="http://schemas.microsoft.com/office/powerpoint/2010/main" val="2385968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E0C92-6D71-DF27-D9DA-0E0073B9E514}"/>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EA1713B0-9852-6E16-8CB1-79881050E3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63844DF-E18E-C652-6931-D9B42AA8F52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7C44F619-66B9-46FB-72F8-025DDF1032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DA40F7-F849-F02D-3387-CAD26E6CB18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EDD73225-6C1C-9CA9-6FF9-9E569EF56EA3}"/>
              </a:ext>
            </a:extLst>
          </p:cNvPr>
          <p:cNvSpPr>
            <a:spLocks noGrp="1"/>
          </p:cNvSpPr>
          <p:nvPr>
            <p:ph type="dt" sz="half" idx="10"/>
          </p:nvPr>
        </p:nvSpPr>
        <p:spPr/>
        <p:txBody>
          <a:bodyPr/>
          <a:lstStyle/>
          <a:p>
            <a:fld id="{78F1B81B-5075-4B12-B7A2-C863A2DB95FA}" type="datetimeFigureOut">
              <a:rPr lang="en-CA" smtClean="0"/>
              <a:t>2022-12-11</a:t>
            </a:fld>
            <a:endParaRPr lang="en-CA"/>
          </a:p>
        </p:txBody>
      </p:sp>
      <p:sp>
        <p:nvSpPr>
          <p:cNvPr id="8" name="Footer Placeholder 7">
            <a:extLst>
              <a:ext uri="{FF2B5EF4-FFF2-40B4-BE49-F238E27FC236}">
                <a16:creationId xmlns:a16="http://schemas.microsoft.com/office/drawing/2014/main" id="{18A5A1F8-46EF-C703-5D2E-B555368AEC92}"/>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2A8BB598-0733-EEE3-5CF5-B8142E1C795F}"/>
              </a:ext>
            </a:extLst>
          </p:cNvPr>
          <p:cNvSpPr>
            <a:spLocks noGrp="1"/>
          </p:cNvSpPr>
          <p:nvPr>
            <p:ph type="sldNum" sz="quarter" idx="12"/>
          </p:nvPr>
        </p:nvSpPr>
        <p:spPr/>
        <p:txBody>
          <a:bodyPr/>
          <a:lstStyle/>
          <a:p>
            <a:fld id="{D49BBA71-D3E2-445E-BC4B-3D4EC720C545}" type="slidenum">
              <a:rPr lang="en-CA" smtClean="0"/>
              <a:t>‹#›</a:t>
            </a:fld>
            <a:endParaRPr lang="en-CA"/>
          </a:p>
        </p:txBody>
      </p:sp>
    </p:spTree>
    <p:extLst>
      <p:ext uri="{BB962C8B-B14F-4D97-AF65-F5344CB8AC3E}">
        <p14:creationId xmlns:p14="http://schemas.microsoft.com/office/powerpoint/2010/main" val="3463521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225E7-339E-7BF0-D57C-0A01E5C16491}"/>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45FBDD45-A0C1-D92A-4586-AC070A13D8E8}"/>
              </a:ext>
            </a:extLst>
          </p:cNvPr>
          <p:cNvSpPr>
            <a:spLocks noGrp="1"/>
          </p:cNvSpPr>
          <p:nvPr>
            <p:ph type="dt" sz="half" idx="10"/>
          </p:nvPr>
        </p:nvSpPr>
        <p:spPr/>
        <p:txBody>
          <a:bodyPr/>
          <a:lstStyle/>
          <a:p>
            <a:fld id="{78F1B81B-5075-4B12-B7A2-C863A2DB95FA}" type="datetimeFigureOut">
              <a:rPr lang="en-CA" smtClean="0"/>
              <a:t>2022-12-11</a:t>
            </a:fld>
            <a:endParaRPr lang="en-CA"/>
          </a:p>
        </p:txBody>
      </p:sp>
      <p:sp>
        <p:nvSpPr>
          <p:cNvPr id="4" name="Footer Placeholder 3">
            <a:extLst>
              <a:ext uri="{FF2B5EF4-FFF2-40B4-BE49-F238E27FC236}">
                <a16:creationId xmlns:a16="http://schemas.microsoft.com/office/drawing/2014/main" id="{D2B48FE7-FB10-6D65-476D-4A502A170AD3}"/>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95BF3A04-1524-6E9D-23A8-38D956CD02CE}"/>
              </a:ext>
            </a:extLst>
          </p:cNvPr>
          <p:cNvSpPr>
            <a:spLocks noGrp="1"/>
          </p:cNvSpPr>
          <p:nvPr>
            <p:ph type="sldNum" sz="quarter" idx="12"/>
          </p:nvPr>
        </p:nvSpPr>
        <p:spPr/>
        <p:txBody>
          <a:bodyPr/>
          <a:lstStyle/>
          <a:p>
            <a:fld id="{D49BBA71-D3E2-445E-BC4B-3D4EC720C545}" type="slidenum">
              <a:rPr lang="en-CA" smtClean="0"/>
              <a:t>‹#›</a:t>
            </a:fld>
            <a:endParaRPr lang="en-CA"/>
          </a:p>
        </p:txBody>
      </p:sp>
    </p:spTree>
    <p:extLst>
      <p:ext uri="{BB962C8B-B14F-4D97-AF65-F5344CB8AC3E}">
        <p14:creationId xmlns:p14="http://schemas.microsoft.com/office/powerpoint/2010/main" val="1329999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D7C5E3-DE73-F77A-4742-AC5830E2674C}"/>
              </a:ext>
            </a:extLst>
          </p:cNvPr>
          <p:cNvSpPr>
            <a:spLocks noGrp="1"/>
          </p:cNvSpPr>
          <p:nvPr>
            <p:ph type="dt" sz="half" idx="10"/>
          </p:nvPr>
        </p:nvSpPr>
        <p:spPr/>
        <p:txBody>
          <a:bodyPr/>
          <a:lstStyle/>
          <a:p>
            <a:fld id="{78F1B81B-5075-4B12-B7A2-C863A2DB95FA}" type="datetimeFigureOut">
              <a:rPr lang="en-CA" smtClean="0"/>
              <a:t>2022-12-11</a:t>
            </a:fld>
            <a:endParaRPr lang="en-CA"/>
          </a:p>
        </p:txBody>
      </p:sp>
      <p:sp>
        <p:nvSpPr>
          <p:cNvPr id="3" name="Footer Placeholder 2">
            <a:extLst>
              <a:ext uri="{FF2B5EF4-FFF2-40B4-BE49-F238E27FC236}">
                <a16:creationId xmlns:a16="http://schemas.microsoft.com/office/drawing/2014/main" id="{5AAAED31-0262-7703-C3B3-99A2810B18AF}"/>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FD2CAD9A-47A6-79CB-075C-22F4B5C42029}"/>
              </a:ext>
            </a:extLst>
          </p:cNvPr>
          <p:cNvSpPr>
            <a:spLocks noGrp="1"/>
          </p:cNvSpPr>
          <p:nvPr>
            <p:ph type="sldNum" sz="quarter" idx="12"/>
          </p:nvPr>
        </p:nvSpPr>
        <p:spPr/>
        <p:txBody>
          <a:bodyPr/>
          <a:lstStyle/>
          <a:p>
            <a:fld id="{D49BBA71-D3E2-445E-BC4B-3D4EC720C545}" type="slidenum">
              <a:rPr lang="en-CA" smtClean="0"/>
              <a:t>‹#›</a:t>
            </a:fld>
            <a:endParaRPr lang="en-CA"/>
          </a:p>
        </p:txBody>
      </p:sp>
    </p:spTree>
    <p:extLst>
      <p:ext uri="{BB962C8B-B14F-4D97-AF65-F5344CB8AC3E}">
        <p14:creationId xmlns:p14="http://schemas.microsoft.com/office/powerpoint/2010/main" val="1479164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C64A9-7183-4877-C32C-BD69F68B24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C61D5298-C314-4CDE-1833-2BE82812A0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CE6B22F7-EF1A-8CF8-E633-BB83CE27BC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415FAB-B416-64D5-5668-9155E9447B77}"/>
              </a:ext>
            </a:extLst>
          </p:cNvPr>
          <p:cNvSpPr>
            <a:spLocks noGrp="1"/>
          </p:cNvSpPr>
          <p:nvPr>
            <p:ph type="dt" sz="half" idx="10"/>
          </p:nvPr>
        </p:nvSpPr>
        <p:spPr/>
        <p:txBody>
          <a:bodyPr/>
          <a:lstStyle/>
          <a:p>
            <a:fld id="{78F1B81B-5075-4B12-B7A2-C863A2DB95FA}" type="datetimeFigureOut">
              <a:rPr lang="en-CA" smtClean="0"/>
              <a:t>2022-12-11</a:t>
            </a:fld>
            <a:endParaRPr lang="en-CA"/>
          </a:p>
        </p:txBody>
      </p:sp>
      <p:sp>
        <p:nvSpPr>
          <p:cNvPr id="6" name="Footer Placeholder 5">
            <a:extLst>
              <a:ext uri="{FF2B5EF4-FFF2-40B4-BE49-F238E27FC236}">
                <a16:creationId xmlns:a16="http://schemas.microsoft.com/office/drawing/2014/main" id="{6B55F142-BD51-4479-EA37-78AD29790600}"/>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A71716B-2A09-62B6-488D-312C081DBCA4}"/>
              </a:ext>
            </a:extLst>
          </p:cNvPr>
          <p:cNvSpPr>
            <a:spLocks noGrp="1"/>
          </p:cNvSpPr>
          <p:nvPr>
            <p:ph type="sldNum" sz="quarter" idx="12"/>
          </p:nvPr>
        </p:nvSpPr>
        <p:spPr/>
        <p:txBody>
          <a:bodyPr/>
          <a:lstStyle/>
          <a:p>
            <a:fld id="{D49BBA71-D3E2-445E-BC4B-3D4EC720C545}" type="slidenum">
              <a:rPr lang="en-CA" smtClean="0"/>
              <a:t>‹#›</a:t>
            </a:fld>
            <a:endParaRPr lang="en-CA"/>
          </a:p>
        </p:txBody>
      </p:sp>
    </p:spTree>
    <p:extLst>
      <p:ext uri="{BB962C8B-B14F-4D97-AF65-F5344CB8AC3E}">
        <p14:creationId xmlns:p14="http://schemas.microsoft.com/office/powerpoint/2010/main" val="16694536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7BFA3-0C6A-E64D-760F-DCC915AF16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567861F7-DED3-21B7-ACC9-3296F7578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B9728361-9C6D-A467-34FA-D16FA962B6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699192-F37E-73AC-B0FA-4B79C2DF6D88}"/>
              </a:ext>
            </a:extLst>
          </p:cNvPr>
          <p:cNvSpPr>
            <a:spLocks noGrp="1"/>
          </p:cNvSpPr>
          <p:nvPr>
            <p:ph type="dt" sz="half" idx="10"/>
          </p:nvPr>
        </p:nvSpPr>
        <p:spPr/>
        <p:txBody>
          <a:bodyPr/>
          <a:lstStyle/>
          <a:p>
            <a:fld id="{78F1B81B-5075-4B12-B7A2-C863A2DB95FA}" type="datetimeFigureOut">
              <a:rPr lang="en-CA" smtClean="0"/>
              <a:t>2022-12-11</a:t>
            </a:fld>
            <a:endParaRPr lang="en-CA"/>
          </a:p>
        </p:txBody>
      </p:sp>
      <p:sp>
        <p:nvSpPr>
          <p:cNvPr id="6" name="Footer Placeholder 5">
            <a:extLst>
              <a:ext uri="{FF2B5EF4-FFF2-40B4-BE49-F238E27FC236}">
                <a16:creationId xmlns:a16="http://schemas.microsoft.com/office/drawing/2014/main" id="{6A08A07A-D3DA-0243-ECC6-4112ABCAF2BF}"/>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1019531-F78A-DAAF-B5C7-E2BFFE2DC180}"/>
              </a:ext>
            </a:extLst>
          </p:cNvPr>
          <p:cNvSpPr>
            <a:spLocks noGrp="1"/>
          </p:cNvSpPr>
          <p:nvPr>
            <p:ph type="sldNum" sz="quarter" idx="12"/>
          </p:nvPr>
        </p:nvSpPr>
        <p:spPr/>
        <p:txBody>
          <a:bodyPr/>
          <a:lstStyle/>
          <a:p>
            <a:fld id="{D49BBA71-D3E2-445E-BC4B-3D4EC720C545}" type="slidenum">
              <a:rPr lang="en-CA" smtClean="0"/>
              <a:t>‹#›</a:t>
            </a:fld>
            <a:endParaRPr lang="en-CA"/>
          </a:p>
        </p:txBody>
      </p:sp>
    </p:spTree>
    <p:extLst>
      <p:ext uri="{BB962C8B-B14F-4D97-AF65-F5344CB8AC3E}">
        <p14:creationId xmlns:p14="http://schemas.microsoft.com/office/powerpoint/2010/main" val="259970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8E722-32C0-EEC3-48C9-A92DE1907414}"/>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C1E9A709-32D1-E144-DB02-8FFFD3A5865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5D02219F-E524-BB05-F2B8-26E98FCF79ED}"/>
              </a:ext>
            </a:extLst>
          </p:cNvPr>
          <p:cNvSpPr>
            <a:spLocks noGrp="1"/>
          </p:cNvSpPr>
          <p:nvPr>
            <p:ph type="dt" sz="half" idx="10"/>
          </p:nvPr>
        </p:nvSpPr>
        <p:spPr/>
        <p:txBody>
          <a:bodyPr/>
          <a:lstStyle/>
          <a:p>
            <a:fld id="{78F1B81B-5075-4B12-B7A2-C863A2DB95FA}" type="datetimeFigureOut">
              <a:rPr lang="en-CA" smtClean="0"/>
              <a:t>2022-12-11</a:t>
            </a:fld>
            <a:endParaRPr lang="en-CA"/>
          </a:p>
        </p:txBody>
      </p:sp>
      <p:sp>
        <p:nvSpPr>
          <p:cNvPr id="5" name="Footer Placeholder 4">
            <a:extLst>
              <a:ext uri="{FF2B5EF4-FFF2-40B4-BE49-F238E27FC236}">
                <a16:creationId xmlns:a16="http://schemas.microsoft.com/office/drawing/2014/main" id="{1FAF591C-8772-56C0-6D61-AB613710126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8239A2C-A35A-397E-F3B9-746DCC612EAA}"/>
              </a:ext>
            </a:extLst>
          </p:cNvPr>
          <p:cNvSpPr>
            <a:spLocks noGrp="1"/>
          </p:cNvSpPr>
          <p:nvPr>
            <p:ph type="sldNum" sz="quarter" idx="12"/>
          </p:nvPr>
        </p:nvSpPr>
        <p:spPr/>
        <p:txBody>
          <a:bodyPr/>
          <a:lstStyle/>
          <a:p>
            <a:fld id="{D49BBA71-D3E2-445E-BC4B-3D4EC720C545}" type="slidenum">
              <a:rPr lang="en-CA" smtClean="0"/>
              <a:t>‹#›</a:t>
            </a:fld>
            <a:endParaRPr lang="en-CA"/>
          </a:p>
        </p:txBody>
      </p:sp>
    </p:spTree>
    <p:extLst>
      <p:ext uri="{BB962C8B-B14F-4D97-AF65-F5344CB8AC3E}">
        <p14:creationId xmlns:p14="http://schemas.microsoft.com/office/powerpoint/2010/main" val="2683921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13F786-F969-4CC5-8AE2-C23138C0D8C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8A3393CC-8BDE-ABBD-F681-EA990E67D0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CA12AC80-D4F0-8E6E-AE83-1C14BC51784D}"/>
              </a:ext>
            </a:extLst>
          </p:cNvPr>
          <p:cNvSpPr>
            <a:spLocks noGrp="1"/>
          </p:cNvSpPr>
          <p:nvPr>
            <p:ph type="dt" sz="half" idx="10"/>
          </p:nvPr>
        </p:nvSpPr>
        <p:spPr/>
        <p:txBody>
          <a:bodyPr/>
          <a:lstStyle/>
          <a:p>
            <a:fld id="{78F1B81B-5075-4B12-B7A2-C863A2DB95FA}" type="datetimeFigureOut">
              <a:rPr lang="en-CA" smtClean="0"/>
              <a:t>2022-12-11</a:t>
            </a:fld>
            <a:endParaRPr lang="en-CA"/>
          </a:p>
        </p:txBody>
      </p:sp>
      <p:sp>
        <p:nvSpPr>
          <p:cNvPr id="5" name="Footer Placeholder 4">
            <a:extLst>
              <a:ext uri="{FF2B5EF4-FFF2-40B4-BE49-F238E27FC236}">
                <a16:creationId xmlns:a16="http://schemas.microsoft.com/office/drawing/2014/main" id="{7F4C401A-B369-F574-D8C9-BDDD1450B60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86ED1BA-926F-D7FD-89EC-DEF07B212879}"/>
              </a:ext>
            </a:extLst>
          </p:cNvPr>
          <p:cNvSpPr>
            <a:spLocks noGrp="1"/>
          </p:cNvSpPr>
          <p:nvPr>
            <p:ph type="sldNum" sz="quarter" idx="12"/>
          </p:nvPr>
        </p:nvSpPr>
        <p:spPr/>
        <p:txBody>
          <a:bodyPr/>
          <a:lstStyle/>
          <a:p>
            <a:fld id="{D49BBA71-D3E2-445E-BC4B-3D4EC720C545}" type="slidenum">
              <a:rPr lang="en-CA" smtClean="0"/>
              <a:t>‹#›</a:t>
            </a:fld>
            <a:endParaRPr lang="en-CA"/>
          </a:p>
        </p:txBody>
      </p:sp>
    </p:spTree>
    <p:extLst>
      <p:ext uri="{BB962C8B-B14F-4D97-AF65-F5344CB8AC3E}">
        <p14:creationId xmlns:p14="http://schemas.microsoft.com/office/powerpoint/2010/main" val="3158159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C5EEB0-21E9-5993-68D1-B152D52AED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91FF4FDA-D7E0-3F3D-3FBB-632857D5E0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F74E901-57F9-E06F-DFE5-A775710DF7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F1B81B-5075-4B12-B7A2-C863A2DB95FA}" type="datetimeFigureOut">
              <a:rPr lang="en-CA" smtClean="0"/>
              <a:t>2022-12-11</a:t>
            </a:fld>
            <a:endParaRPr lang="en-CA"/>
          </a:p>
        </p:txBody>
      </p:sp>
      <p:sp>
        <p:nvSpPr>
          <p:cNvPr id="5" name="Footer Placeholder 4">
            <a:extLst>
              <a:ext uri="{FF2B5EF4-FFF2-40B4-BE49-F238E27FC236}">
                <a16:creationId xmlns:a16="http://schemas.microsoft.com/office/drawing/2014/main" id="{5584A60B-BE7E-DEBB-5684-687A9FB6E1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5D152093-8894-7BCB-09B6-44819B6ADE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9BBA71-D3E2-445E-BC4B-3D4EC720C545}" type="slidenum">
              <a:rPr lang="en-CA" smtClean="0"/>
              <a:t>‹#›</a:t>
            </a:fld>
            <a:endParaRPr lang="en-CA"/>
          </a:p>
        </p:txBody>
      </p:sp>
    </p:spTree>
    <p:extLst>
      <p:ext uri="{BB962C8B-B14F-4D97-AF65-F5344CB8AC3E}">
        <p14:creationId xmlns:p14="http://schemas.microsoft.com/office/powerpoint/2010/main" val="15955265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5715F-366A-B5EA-2531-2F2A91B82BED}"/>
              </a:ext>
            </a:extLst>
          </p:cNvPr>
          <p:cNvSpPr>
            <a:spLocks noGrp="1"/>
          </p:cNvSpPr>
          <p:nvPr>
            <p:ph type="ctrTitle"/>
          </p:nvPr>
        </p:nvSpPr>
        <p:spPr/>
        <p:txBody>
          <a:bodyPr/>
          <a:lstStyle/>
          <a:p>
            <a:r>
              <a:rPr lang="en-US" dirty="0"/>
              <a:t>How to calculate an off grid system</a:t>
            </a:r>
            <a:endParaRPr lang="en-CA" dirty="0"/>
          </a:p>
        </p:txBody>
      </p:sp>
      <p:sp>
        <p:nvSpPr>
          <p:cNvPr id="3" name="Subtitle 2">
            <a:extLst>
              <a:ext uri="{FF2B5EF4-FFF2-40B4-BE49-F238E27FC236}">
                <a16:creationId xmlns:a16="http://schemas.microsoft.com/office/drawing/2014/main" id="{5550DFE7-EFB4-4A20-BD88-36EBE785EF8B}"/>
              </a:ext>
            </a:extLst>
          </p:cNvPr>
          <p:cNvSpPr>
            <a:spLocks noGrp="1"/>
          </p:cNvSpPr>
          <p:nvPr>
            <p:ph type="subTitle" idx="1"/>
          </p:nvPr>
        </p:nvSpPr>
        <p:spPr/>
        <p:txBody>
          <a:bodyPr/>
          <a:lstStyle/>
          <a:p>
            <a:r>
              <a:rPr lang="en-US" dirty="0"/>
              <a:t>sample</a:t>
            </a:r>
            <a:endParaRPr lang="en-CA" dirty="0"/>
          </a:p>
        </p:txBody>
      </p:sp>
    </p:spTree>
    <p:extLst>
      <p:ext uri="{BB962C8B-B14F-4D97-AF65-F5344CB8AC3E}">
        <p14:creationId xmlns:p14="http://schemas.microsoft.com/office/powerpoint/2010/main" val="3295249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24BD2-F45D-AFEA-D3A6-3688CF576EE9}"/>
              </a:ext>
            </a:extLst>
          </p:cNvPr>
          <p:cNvSpPr>
            <a:spLocks noGrp="1"/>
          </p:cNvSpPr>
          <p:nvPr>
            <p:ph type="title"/>
          </p:nvPr>
        </p:nvSpPr>
        <p:spPr/>
        <p:txBody>
          <a:bodyPr/>
          <a:lstStyle/>
          <a:p>
            <a:r>
              <a:rPr lang="en-US" dirty="0"/>
              <a:t>For the 120 volt loads</a:t>
            </a:r>
            <a:endParaRPr lang="en-CA" dirty="0"/>
          </a:p>
        </p:txBody>
      </p:sp>
      <p:sp>
        <p:nvSpPr>
          <p:cNvPr id="3" name="Content Placeholder 2">
            <a:extLst>
              <a:ext uri="{FF2B5EF4-FFF2-40B4-BE49-F238E27FC236}">
                <a16:creationId xmlns:a16="http://schemas.microsoft.com/office/drawing/2014/main" id="{FED84688-BE17-97E1-1586-5FBD39A054A4}"/>
              </a:ext>
            </a:extLst>
          </p:cNvPr>
          <p:cNvSpPr>
            <a:spLocks noGrp="1"/>
          </p:cNvSpPr>
          <p:nvPr>
            <p:ph idx="1"/>
          </p:nvPr>
        </p:nvSpPr>
        <p:spPr/>
        <p:txBody>
          <a:bodyPr/>
          <a:lstStyle/>
          <a:p>
            <a:r>
              <a:rPr lang="en-US" dirty="0"/>
              <a:t>Add up all the wattage keep that aside, that will be the min. needed for the inverter size..</a:t>
            </a:r>
          </a:p>
          <a:p>
            <a:endParaRPr lang="en-US" dirty="0"/>
          </a:p>
          <a:p>
            <a:r>
              <a:rPr lang="en-US" dirty="0"/>
              <a:t>See how much time the items will be running for.</a:t>
            </a:r>
          </a:p>
          <a:p>
            <a:r>
              <a:rPr lang="en-US" dirty="0"/>
              <a:t>If you don’t know the amperage? Figure it out using ohms law.</a:t>
            </a:r>
          </a:p>
          <a:p>
            <a:r>
              <a:rPr lang="en-US" dirty="0"/>
              <a:t>If an item is 8.3 amp for one </a:t>
            </a:r>
            <a:r>
              <a:rPr lang="en-US" dirty="0" err="1"/>
              <a:t>hr</a:t>
            </a:r>
            <a:r>
              <a:rPr lang="en-US" dirty="0"/>
              <a:t>, then use 8.3 AH</a:t>
            </a:r>
          </a:p>
          <a:p>
            <a:r>
              <a:rPr lang="en-US" dirty="0"/>
              <a:t>If 8.3 amp for 2 </a:t>
            </a:r>
            <a:r>
              <a:rPr lang="en-US" dirty="0" err="1"/>
              <a:t>hrs</a:t>
            </a:r>
            <a:r>
              <a:rPr lang="en-US" dirty="0"/>
              <a:t>? then its 16.6 AH</a:t>
            </a:r>
          </a:p>
          <a:p>
            <a:r>
              <a:rPr lang="en-US" dirty="0"/>
              <a:t>Add up all the 120 volt AH and keep that aside</a:t>
            </a:r>
            <a:endParaRPr lang="en-CA" dirty="0"/>
          </a:p>
        </p:txBody>
      </p:sp>
    </p:spTree>
    <p:extLst>
      <p:ext uri="{BB962C8B-B14F-4D97-AF65-F5344CB8AC3E}">
        <p14:creationId xmlns:p14="http://schemas.microsoft.com/office/powerpoint/2010/main" val="31023755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DBB7B-53CC-2070-68C3-E0B6F305B746}"/>
              </a:ext>
            </a:extLst>
          </p:cNvPr>
          <p:cNvSpPr>
            <a:spLocks noGrp="1"/>
          </p:cNvSpPr>
          <p:nvPr>
            <p:ph type="title"/>
          </p:nvPr>
        </p:nvSpPr>
        <p:spPr/>
        <p:txBody>
          <a:bodyPr/>
          <a:lstStyle/>
          <a:p>
            <a:r>
              <a:rPr lang="en-US" dirty="0"/>
              <a:t>Calculating AH from the battery</a:t>
            </a:r>
            <a:endParaRPr lang="en-CA" dirty="0"/>
          </a:p>
        </p:txBody>
      </p:sp>
      <p:sp>
        <p:nvSpPr>
          <p:cNvPr id="3" name="Content Placeholder 2">
            <a:extLst>
              <a:ext uri="{FF2B5EF4-FFF2-40B4-BE49-F238E27FC236}">
                <a16:creationId xmlns:a16="http://schemas.microsoft.com/office/drawing/2014/main" id="{EC4FDBCB-7102-9206-FC59-00BFD57BEE65}"/>
              </a:ext>
            </a:extLst>
          </p:cNvPr>
          <p:cNvSpPr>
            <a:spLocks noGrp="1"/>
          </p:cNvSpPr>
          <p:nvPr>
            <p:ph idx="1"/>
          </p:nvPr>
        </p:nvSpPr>
        <p:spPr/>
        <p:txBody>
          <a:bodyPr/>
          <a:lstStyle/>
          <a:p>
            <a:r>
              <a:rPr lang="en-US" dirty="0"/>
              <a:t>From your 120 volt calculation, take the sum of the AH , that will be the AH usage on 120 Volt.. But we are running from batteries from 12 volts to the inverter.. Therefore we take our total (example 200AH), multiply by 10 ( as 12 goes into 120 10 times). Therefore the 200AH comes to 2000AH from the batteries.</a:t>
            </a:r>
          </a:p>
          <a:p>
            <a:endParaRPr lang="en-US" dirty="0"/>
          </a:p>
          <a:p>
            <a:r>
              <a:rPr lang="en-US" dirty="0"/>
              <a:t>From your 12 volt appliances or items, just add up the AH used and add that to the battery needed.. Example if we need 300AH for the 12 volt items. Then add that to your 120 now converted to 12 such as the 2000Ah .. </a:t>
            </a:r>
            <a:r>
              <a:rPr lang="en-US" dirty="0" err="1"/>
              <a:t>Totalling</a:t>
            </a:r>
            <a:r>
              <a:rPr lang="en-US" dirty="0"/>
              <a:t> 300 plus the 2000=2300 ah..</a:t>
            </a:r>
            <a:endParaRPr lang="en-CA" dirty="0"/>
          </a:p>
        </p:txBody>
      </p:sp>
    </p:spTree>
    <p:extLst>
      <p:ext uri="{BB962C8B-B14F-4D97-AF65-F5344CB8AC3E}">
        <p14:creationId xmlns:p14="http://schemas.microsoft.com/office/powerpoint/2010/main" val="3487751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EBFED-89E5-EF34-AA5E-1B979F137600}"/>
              </a:ext>
            </a:extLst>
          </p:cNvPr>
          <p:cNvSpPr>
            <a:spLocks noGrp="1"/>
          </p:cNvSpPr>
          <p:nvPr>
            <p:ph type="title"/>
          </p:nvPr>
        </p:nvSpPr>
        <p:spPr/>
        <p:txBody>
          <a:bodyPr/>
          <a:lstStyle/>
          <a:p>
            <a:r>
              <a:rPr lang="en-US" dirty="0"/>
              <a:t>How many batteries?</a:t>
            </a:r>
            <a:endParaRPr lang="en-CA" dirty="0"/>
          </a:p>
        </p:txBody>
      </p:sp>
      <p:sp>
        <p:nvSpPr>
          <p:cNvPr id="3" name="Content Placeholder 2">
            <a:extLst>
              <a:ext uri="{FF2B5EF4-FFF2-40B4-BE49-F238E27FC236}">
                <a16:creationId xmlns:a16="http://schemas.microsoft.com/office/drawing/2014/main" id="{E0D2B724-1DE7-DDE2-ADF2-974052016068}"/>
              </a:ext>
            </a:extLst>
          </p:cNvPr>
          <p:cNvSpPr>
            <a:spLocks noGrp="1"/>
          </p:cNvSpPr>
          <p:nvPr>
            <p:ph idx="1"/>
          </p:nvPr>
        </p:nvSpPr>
        <p:spPr/>
        <p:txBody>
          <a:bodyPr/>
          <a:lstStyle/>
          <a:p>
            <a:r>
              <a:rPr lang="en-US" dirty="0"/>
              <a:t>If we need 2300 AH, then consider 30% of your battery being used as more than that can harm the battery.. Therefore, a 100 ah battery will give you 30 ah….</a:t>
            </a:r>
          </a:p>
          <a:p>
            <a:r>
              <a:rPr lang="en-US" dirty="0"/>
              <a:t>Since we need 2300 AH we divide the 2300 by 30 and get 77 batteries.</a:t>
            </a:r>
          </a:p>
          <a:p>
            <a:r>
              <a:rPr lang="en-US" dirty="0"/>
              <a:t>We are talking lead acid batteries.</a:t>
            </a:r>
            <a:endParaRPr lang="en-CA" dirty="0"/>
          </a:p>
        </p:txBody>
      </p:sp>
    </p:spTree>
    <p:extLst>
      <p:ext uri="{BB962C8B-B14F-4D97-AF65-F5344CB8AC3E}">
        <p14:creationId xmlns:p14="http://schemas.microsoft.com/office/powerpoint/2010/main" val="2932949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DAA8E-6FF9-5BE8-B1F9-8EB47649295D}"/>
              </a:ext>
            </a:extLst>
          </p:cNvPr>
          <p:cNvSpPr>
            <a:spLocks noGrp="1"/>
          </p:cNvSpPr>
          <p:nvPr>
            <p:ph type="title"/>
          </p:nvPr>
        </p:nvSpPr>
        <p:spPr/>
        <p:txBody>
          <a:bodyPr/>
          <a:lstStyle/>
          <a:p>
            <a:r>
              <a:rPr lang="en-US" dirty="0"/>
              <a:t>How many PV panels?</a:t>
            </a:r>
            <a:endParaRPr lang="en-CA" dirty="0"/>
          </a:p>
        </p:txBody>
      </p:sp>
      <p:sp>
        <p:nvSpPr>
          <p:cNvPr id="3" name="Content Placeholder 2">
            <a:extLst>
              <a:ext uri="{FF2B5EF4-FFF2-40B4-BE49-F238E27FC236}">
                <a16:creationId xmlns:a16="http://schemas.microsoft.com/office/drawing/2014/main" id="{90A14CED-F094-C141-2C4C-3C0DE2C6F543}"/>
              </a:ext>
            </a:extLst>
          </p:cNvPr>
          <p:cNvSpPr>
            <a:spLocks noGrp="1"/>
          </p:cNvSpPr>
          <p:nvPr>
            <p:ph idx="1"/>
          </p:nvPr>
        </p:nvSpPr>
        <p:spPr/>
        <p:txBody>
          <a:bodyPr/>
          <a:lstStyle/>
          <a:p>
            <a:r>
              <a:rPr lang="en-US" dirty="0"/>
              <a:t>Since we figure 77 batteries.. Consider , then consider minimum 2 amp per battery to charge them as 1 amp is only a maintaining current… so 77 times 2 amp=154 amp needed..</a:t>
            </a:r>
          </a:p>
          <a:p>
            <a:endParaRPr lang="en-US" dirty="0"/>
          </a:p>
          <a:p>
            <a:r>
              <a:rPr lang="en-US" dirty="0"/>
              <a:t>Lets say we are using 300 watt panels, then calculate by ohms law </a:t>
            </a:r>
          </a:p>
          <a:p>
            <a:r>
              <a:rPr lang="en-US" dirty="0"/>
              <a:t>300 </a:t>
            </a:r>
            <a:r>
              <a:rPr lang="en-US" dirty="0" err="1"/>
              <a:t>devided</a:t>
            </a:r>
            <a:r>
              <a:rPr lang="en-US" dirty="0"/>
              <a:t> by 12 volt=25 amp , therefore if we need 154 amp, then simply divide 154 by 25= 6.16 panels to supply the current needed to keep your batteries charged minimum for one day’s use.</a:t>
            </a:r>
            <a:endParaRPr lang="en-CA" dirty="0"/>
          </a:p>
        </p:txBody>
      </p:sp>
    </p:spTree>
    <p:extLst>
      <p:ext uri="{BB962C8B-B14F-4D97-AF65-F5344CB8AC3E}">
        <p14:creationId xmlns:p14="http://schemas.microsoft.com/office/powerpoint/2010/main" val="2126707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21C11-5F61-8271-F40D-14725AF6532F}"/>
              </a:ext>
            </a:extLst>
          </p:cNvPr>
          <p:cNvSpPr>
            <a:spLocks noGrp="1"/>
          </p:cNvSpPr>
          <p:nvPr>
            <p:ph type="title"/>
          </p:nvPr>
        </p:nvSpPr>
        <p:spPr/>
        <p:txBody>
          <a:bodyPr/>
          <a:lstStyle/>
          <a:p>
            <a:r>
              <a:rPr lang="en-US" dirty="0"/>
              <a:t>Things to know</a:t>
            </a:r>
            <a:endParaRPr lang="en-CA" dirty="0"/>
          </a:p>
        </p:txBody>
      </p:sp>
      <p:sp>
        <p:nvSpPr>
          <p:cNvPr id="3" name="Content Placeholder 2">
            <a:extLst>
              <a:ext uri="{FF2B5EF4-FFF2-40B4-BE49-F238E27FC236}">
                <a16:creationId xmlns:a16="http://schemas.microsoft.com/office/drawing/2014/main" id="{F3DA55D0-C4EB-BCB1-98F5-C4806F426B1C}"/>
              </a:ext>
            </a:extLst>
          </p:cNvPr>
          <p:cNvSpPr>
            <a:spLocks noGrp="1"/>
          </p:cNvSpPr>
          <p:nvPr>
            <p:ph idx="1"/>
          </p:nvPr>
        </p:nvSpPr>
        <p:spPr/>
        <p:txBody>
          <a:bodyPr>
            <a:normAutofit lnSpcReduction="10000"/>
          </a:bodyPr>
          <a:lstStyle/>
          <a:p>
            <a:r>
              <a:rPr lang="en-US" dirty="0"/>
              <a:t>PV panels cannot be calculated properly by ohms law as they are semi conductors, you must find the label on the back of the panel.. Example if a 100 watt </a:t>
            </a:r>
            <a:r>
              <a:rPr lang="en-US" dirty="0" err="1"/>
              <a:t>pv</a:t>
            </a:r>
            <a:r>
              <a:rPr lang="en-US" dirty="0"/>
              <a:t> panel is used,,, then ohms law dictates that we can deliver 8 amp ( roughly) but in real life, we read the </a:t>
            </a:r>
            <a:r>
              <a:rPr lang="en-US" dirty="0" err="1"/>
              <a:t>lable</a:t>
            </a:r>
            <a:r>
              <a:rPr lang="en-US" dirty="0"/>
              <a:t> and it says 6.6 roughly, available ( depending the type of panel) and we must consider where the panels are located  from the equator.</a:t>
            </a:r>
          </a:p>
          <a:p>
            <a:r>
              <a:rPr lang="en-US" dirty="0"/>
              <a:t>As for the inverter? Also consider the fact that a 1000 watt inverter will give you 8.3 amp from the inverter on 120 volts but from the battery will take 83 amp ( times 10 factor).. Plus the fact that there are losses to be considered to actually run the electronics of the inverter.</a:t>
            </a:r>
            <a:endParaRPr lang="en-CA" dirty="0"/>
          </a:p>
        </p:txBody>
      </p:sp>
    </p:spTree>
    <p:extLst>
      <p:ext uri="{BB962C8B-B14F-4D97-AF65-F5344CB8AC3E}">
        <p14:creationId xmlns:p14="http://schemas.microsoft.com/office/powerpoint/2010/main" val="2943344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42351-DABC-FF71-379C-EC83FD0B87D8}"/>
              </a:ext>
            </a:extLst>
          </p:cNvPr>
          <p:cNvSpPr>
            <a:spLocks noGrp="1"/>
          </p:cNvSpPr>
          <p:nvPr>
            <p:ph type="title"/>
          </p:nvPr>
        </p:nvSpPr>
        <p:spPr/>
        <p:txBody>
          <a:bodyPr/>
          <a:lstStyle/>
          <a:p>
            <a:r>
              <a:rPr lang="en-US" dirty="0"/>
              <a:t>summary</a:t>
            </a:r>
            <a:endParaRPr lang="en-CA" dirty="0"/>
          </a:p>
        </p:txBody>
      </p:sp>
      <p:sp>
        <p:nvSpPr>
          <p:cNvPr id="3" name="Content Placeholder 2">
            <a:extLst>
              <a:ext uri="{FF2B5EF4-FFF2-40B4-BE49-F238E27FC236}">
                <a16:creationId xmlns:a16="http://schemas.microsoft.com/office/drawing/2014/main" id="{50B76CBE-6B4E-6B60-34CD-6F8DCC8AC651}"/>
              </a:ext>
            </a:extLst>
          </p:cNvPr>
          <p:cNvSpPr>
            <a:spLocks noGrp="1"/>
          </p:cNvSpPr>
          <p:nvPr>
            <p:ph idx="1"/>
          </p:nvPr>
        </p:nvSpPr>
        <p:spPr/>
        <p:txBody>
          <a:bodyPr/>
          <a:lstStyle/>
          <a:p>
            <a:r>
              <a:rPr lang="en-US" dirty="0"/>
              <a:t>This presentation is very quick and rough outline on how to do the calculations.., do not be confused by AH which is for Battery and wattage which we need for the inverter , please consider that all items may run at the same time, therefore if our calculations are 4800 watt needed, then we need a minimum of 5000 watt inverter or more, but more will use more phantom power.</a:t>
            </a:r>
          </a:p>
          <a:p>
            <a:r>
              <a:rPr lang="en-US" dirty="0"/>
              <a:t>Consider the voltage, the wattage, the amperage and the Amp per hr.</a:t>
            </a:r>
          </a:p>
          <a:p>
            <a:r>
              <a:rPr lang="en-US" dirty="0"/>
              <a:t>Use a column chart to keep </a:t>
            </a:r>
            <a:r>
              <a:rPr lang="en-US"/>
              <a:t>you organized.</a:t>
            </a:r>
            <a:endParaRPr lang="en-CA"/>
          </a:p>
        </p:txBody>
      </p:sp>
    </p:spTree>
    <p:extLst>
      <p:ext uri="{BB962C8B-B14F-4D97-AF65-F5344CB8AC3E}">
        <p14:creationId xmlns:p14="http://schemas.microsoft.com/office/powerpoint/2010/main" val="19905333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628</Words>
  <Application>Microsoft Office PowerPoint</Application>
  <PresentationFormat>Widescreen</PresentationFormat>
  <Paragraphs>30</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How to calculate an off grid system</vt:lpstr>
      <vt:lpstr>For the 120 volt loads</vt:lpstr>
      <vt:lpstr>Calculating AH from the battery</vt:lpstr>
      <vt:lpstr>How many batteries?</vt:lpstr>
      <vt:lpstr>How many PV panels?</vt:lpstr>
      <vt:lpstr>Things to know</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calculate an off grid system</dc:title>
  <dc:creator>stan weisbeker</dc:creator>
  <cp:lastModifiedBy>stan weisbeker</cp:lastModifiedBy>
  <cp:revision>1</cp:revision>
  <dcterms:created xsi:type="dcterms:W3CDTF">2022-12-12T00:39:12Z</dcterms:created>
  <dcterms:modified xsi:type="dcterms:W3CDTF">2022-12-12T00:40:59Z</dcterms:modified>
</cp:coreProperties>
</file>