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00870C-237F-4E2D-9757-099B8675B3D6}" type="datetimeFigureOut">
              <a:rPr lang="en-CA" smtClean="0"/>
              <a:t>2021-07-11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74538A-0E06-44BD-933B-95DF4BEB8B6C}" type="slidenum">
              <a:rPr lang="en-CA" smtClean="0"/>
              <a:t>‹#›</a:t>
            </a:fld>
            <a:endParaRPr lang="en-CA"/>
          </a:p>
        </p:txBody>
      </p:sp>
    </p:spTree>
    <p:extLst>
      <p:ext uri="{BB962C8B-B14F-4D97-AF65-F5344CB8AC3E}">
        <p14:creationId xmlns:p14="http://schemas.microsoft.com/office/powerpoint/2010/main" val="1825749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074538A-0E06-44BD-933B-95DF4BEB8B6C}" type="slidenum">
              <a:rPr lang="en-CA" smtClean="0"/>
              <a:t>15</a:t>
            </a:fld>
            <a:endParaRPr lang="en-CA"/>
          </a:p>
        </p:txBody>
      </p:sp>
    </p:spTree>
    <p:extLst>
      <p:ext uri="{BB962C8B-B14F-4D97-AF65-F5344CB8AC3E}">
        <p14:creationId xmlns:p14="http://schemas.microsoft.com/office/powerpoint/2010/main" val="1565727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CC859BC-A9B4-4981-9BAD-5BE56A562F70}" type="datetimeFigureOut">
              <a:rPr lang="en-CA" smtClean="0"/>
              <a:t>2021-07-11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22600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C859BC-A9B4-4981-9BAD-5BE56A562F70}" type="datetimeFigureOut">
              <a:rPr lang="en-CA" smtClean="0"/>
              <a:t>2021-07-11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1590541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C859BC-A9B4-4981-9BAD-5BE56A562F70}" type="datetimeFigureOut">
              <a:rPr lang="en-CA" smtClean="0"/>
              <a:t>2021-07-11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406452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CC859BC-A9B4-4981-9BAD-5BE56A562F70}" type="datetimeFigureOut">
              <a:rPr lang="en-CA" smtClean="0"/>
              <a:t>2021-07-11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191203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CC859BC-A9B4-4981-9BAD-5BE56A562F70}" type="datetimeFigureOut">
              <a:rPr lang="en-CA" smtClean="0"/>
              <a:t>2021-07-11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264252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CC859BC-A9B4-4981-9BAD-5BE56A562F70}" type="datetimeFigureOut">
              <a:rPr lang="en-CA" smtClean="0"/>
              <a:t>2021-07-11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2234600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859BC-A9B4-4981-9BAD-5BE56A562F70}" type="datetimeFigureOut">
              <a:rPr lang="en-CA" smtClean="0"/>
              <a:t>2021-07-11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2058658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C859BC-A9B4-4981-9BAD-5BE56A562F70}" type="datetimeFigureOut">
              <a:rPr lang="en-CA" smtClean="0"/>
              <a:t>2021-07-11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4002067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C859BC-A9B4-4981-9BAD-5BE56A562F70}" type="datetimeFigureOut">
              <a:rPr lang="en-CA" smtClean="0"/>
              <a:t>2021-07-11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2483244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C859BC-A9B4-4981-9BAD-5BE56A562F70}" type="datetimeFigureOut">
              <a:rPr lang="en-CA" smtClean="0"/>
              <a:t>2021-07-11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212154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C859BC-A9B4-4981-9BAD-5BE56A562F70}" type="datetimeFigureOut">
              <a:rPr lang="en-CA" smtClean="0"/>
              <a:t>2021-07-11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33E8FC1-23BC-43A7-BDB9-BB137A3F8878}" type="slidenum">
              <a:rPr lang="en-CA" smtClean="0"/>
              <a:t>‹#›</a:t>
            </a:fld>
            <a:endParaRPr lang="en-CA"/>
          </a:p>
        </p:txBody>
      </p:sp>
    </p:spTree>
    <p:extLst>
      <p:ext uri="{BB962C8B-B14F-4D97-AF65-F5344CB8AC3E}">
        <p14:creationId xmlns:p14="http://schemas.microsoft.com/office/powerpoint/2010/main" val="4117092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859BC-A9B4-4981-9BAD-5BE56A562F70}" type="datetimeFigureOut">
              <a:rPr lang="en-CA" smtClean="0"/>
              <a:t>2021-07-11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E8FC1-23BC-43A7-BDB9-BB137A3F8878}" type="slidenum">
              <a:rPr lang="en-CA" smtClean="0"/>
              <a:t>‹#›</a:t>
            </a:fld>
            <a:endParaRPr lang="en-CA"/>
          </a:p>
        </p:txBody>
      </p:sp>
    </p:spTree>
    <p:extLst>
      <p:ext uri="{BB962C8B-B14F-4D97-AF65-F5344CB8AC3E}">
        <p14:creationId xmlns:p14="http://schemas.microsoft.com/office/powerpoint/2010/main" val="3925016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Inverters</a:t>
            </a:r>
            <a:endParaRPr lang="en-CA" dirty="0"/>
          </a:p>
        </p:txBody>
      </p:sp>
      <p:sp>
        <p:nvSpPr>
          <p:cNvPr id="3" name="Subtitle 2"/>
          <p:cNvSpPr>
            <a:spLocks noGrp="1"/>
          </p:cNvSpPr>
          <p:nvPr>
            <p:ph type="subTitle" idx="1"/>
          </p:nvPr>
        </p:nvSpPr>
        <p:spPr/>
        <p:txBody>
          <a:bodyPr/>
          <a:lstStyle/>
          <a:p>
            <a:endParaRPr lang="en-C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717032"/>
            <a:ext cx="2700712" cy="1935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672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 inverter is a device that inverts a dc voltage to an AC voltage</a:t>
            </a:r>
            <a:endParaRPr lang="en-CA" dirty="0"/>
          </a:p>
        </p:txBody>
      </p:sp>
      <p:sp>
        <p:nvSpPr>
          <p:cNvPr id="3" name="Content Placeholder 2"/>
          <p:cNvSpPr>
            <a:spLocks noGrp="1"/>
          </p:cNvSpPr>
          <p:nvPr>
            <p:ph idx="1"/>
          </p:nvPr>
        </p:nvSpPr>
        <p:spPr/>
        <p:txBody>
          <a:bodyPr/>
          <a:lstStyle/>
          <a:p>
            <a:r>
              <a:rPr lang="en-US" dirty="0" smtClean="0"/>
              <a:t>A converter is generally understood to be a device that converts but no inverts..</a:t>
            </a:r>
          </a:p>
          <a:p>
            <a:r>
              <a:rPr lang="en-US" dirty="0" smtClean="0"/>
              <a:t>So a small appliance transformer could be understood to be a converter… please do not confuse the two.</a:t>
            </a:r>
          </a:p>
          <a:p>
            <a:endParaRPr lang="en-CA" dirty="0"/>
          </a:p>
        </p:txBody>
      </p:sp>
    </p:spTree>
    <p:extLst>
      <p:ext uri="{BB962C8B-B14F-4D97-AF65-F5344CB8AC3E}">
        <p14:creationId xmlns:p14="http://schemas.microsoft.com/office/powerpoint/2010/main" val="3861353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There are generally 3 types of inverters</a:t>
            </a:r>
            <a:endParaRPr lang="en-CA" dirty="0"/>
          </a:p>
        </p:txBody>
      </p:sp>
      <p:sp>
        <p:nvSpPr>
          <p:cNvPr id="3" name="Content Placeholder 2"/>
          <p:cNvSpPr>
            <a:spLocks noGrp="1"/>
          </p:cNvSpPr>
          <p:nvPr>
            <p:ph idx="1"/>
          </p:nvPr>
        </p:nvSpPr>
        <p:spPr/>
        <p:txBody>
          <a:bodyPr/>
          <a:lstStyle/>
          <a:p>
            <a:r>
              <a:rPr lang="en-US" dirty="0" smtClean="0"/>
              <a:t>The Square wave.</a:t>
            </a:r>
          </a:p>
          <a:p>
            <a:endParaRPr lang="en-C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493" y="2124074"/>
            <a:ext cx="7798939" cy="4451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8103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modified Sine wave</a:t>
            </a:r>
            <a:endParaRPr lang="en-CA"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7" y="2276872"/>
            <a:ext cx="7615566" cy="3179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0687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sine wave</a:t>
            </a:r>
            <a:endParaRPr lang="en-CA"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7528" y="1600200"/>
            <a:ext cx="678894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3585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difference???</a:t>
            </a:r>
            <a:endParaRPr lang="en-CA" dirty="0"/>
          </a:p>
        </p:txBody>
      </p:sp>
      <p:sp>
        <p:nvSpPr>
          <p:cNvPr id="3" name="Content Placeholder 2"/>
          <p:cNvSpPr>
            <a:spLocks noGrp="1"/>
          </p:cNvSpPr>
          <p:nvPr>
            <p:ph idx="1"/>
          </p:nvPr>
        </p:nvSpPr>
        <p:spPr/>
        <p:txBody>
          <a:bodyPr/>
          <a:lstStyle/>
          <a:p>
            <a:r>
              <a:rPr lang="en-US" dirty="0" smtClean="0"/>
              <a:t>A Square wave is hardly used anymore..</a:t>
            </a:r>
          </a:p>
          <a:p>
            <a:r>
              <a:rPr lang="en-US" dirty="0" smtClean="0"/>
              <a:t>But it is the cheapest way to come up with some sort of positive/negative wave which could be used by some AC devices.. But not all.</a:t>
            </a:r>
            <a:endParaRPr lang="en-C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789040"/>
            <a:ext cx="4572000"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0244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pPr marL="0" indent="0">
              <a:buNone/>
            </a:pPr>
            <a:r>
              <a:rPr lang="en-US" dirty="0" smtClean="0"/>
              <a:t>The square wave, even though does generate AC, should be considered a dirty form of sine wave… the hard up and down of the wave will cause the item supplied to hammer the voltage up and down, causing premature failure , </a:t>
            </a:r>
            <a:r>
              <a:rPr lang="en-US" dirty="0" smtClean="0"/>
              <a:t>noise </a:t>
            </a:r>
            <a:r>
              <a:rPr lang="en-US" dirty="0" smtClean="0"/>
              <a:t>and </a:t>
            </a:r>
            <a:r>
              <a:rPr lang="en-US" dirty="0" smtClean="0"/>
              <a:t>overheat.</a:t>
            </a:r>
            <a:endParaRPr lang="en-CA" dirty="0"/>
          </a:p>
        </p:txBody>
      </p:sp>
    </p:spTree>
    <p:extLst>
      <p:ext uri="{BB962C8B-B14F-4D97-AF65-F5344CB8AC3E}">
        <p14:creationId xmlns:p14="http://schemas.microsoft.com/office/powerpoint/2010/main" val="3643980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normAutofit fontScale="90000"/>
          </a:bodyPr>
          <a:lstStyle/>
          <a:p>
            <a:r>
              <a:rPr lang="en-US" dirty="0" smtClean="0"/>
              <a:t>The modified sine wave is electronically induced to mimic the true sine wave</a:t>
            </a:r>
            <a:endParaRPr lang="en-CA"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2852936"/>
            <a:ext cx="7794366" cy="3045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5626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02234"/>
          </a:xfrm>
        </p:spPr>
        <p:txBody>
          <a:bodyPr>
            <a:normAutofit fontScale="90000"/>
          </a:bodyPr>
          <a:lstStyle/>
          <a:p>
            <a:r>
              <a:rPr lang="en-US" dirty="0" smtClean="0"/>
              <a:t>The modified sine wave is much better than the square wave but can still create noise and </a:t>
            </a:r>
            <a:r>
              <a:rPr lang="en-US" dirty="0" smtClean="0"/>
              <a:t>overheat </a:t>
            </a:r>
            <a:r>
              <a:rPr lang="en-US" dirty="0" smtClean="0"/>
              <a:t>as well as poor operation in some devices</a:t>
            </a:r>
            <a:endParaRPr lang="en-CA"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2781140"/>
            <a:ext cx="6382248" cy="3492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2004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true sine wave  due to its smooth transition allows for a natural wave </a:t>
            </a:r>
            <a:endParaRPr lang="en-CA"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241139"/>
            <a:ext cx="8229600" cy="324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783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564904"/>
            <a:ext cx="8229600" cy="1143000"/>
          </a:xfrm>
        </p:spPr>
        <p:txBody>
          <a:bodyPr>
            <a:normAutofit fontScale="90000"/>
          </a:bodyPr>
          <a:lstStyle/>
          <a:p>
            <a:r>
              <a:rPr lang="en-US" dirty="0" smtClean="0"/>
              <a:t>The higher the wattage, the more power is used just to run the internal components.</a:t>
            </a:r>
            <a:endParaRPr lang="en-CA" dirty="0"/>
          </a:p>
        </p:txBody>
      </p:sp>
      <p:sp>
        <p:nvSpPr>
          <p:cNvPr id="3" name="Content Placeholder 2"/>
          <p:cNvSpPr>
            <a:spLocks noGrp="1"/>
          </p:cNvSpPr>
          <p:nvPr>
            <p:ph idx="1"/>
          </p:nvPr>
        </p:nvSpPr>
        <p:spPr>
          <a:xfrm rot="173297">
            <a:off x="8311238" y="6460632"/>
            <a:ext cx="294595" cy="198090"/>
          </a:xfrm>
        </p:spPr>
        <p:txBody>
          <a:bodyPr>
            <a:normAutofit fontScale="25000" lnSpcReduction="20000"/>
          </a:bodyPr>
          <a:lstStyle/>
          <a:p>
            <a:endParaRPr lang="en-CA" dirty="0"/>
          </a:p>
        </p:txBody>
      </p:sp>
    </p:spTree>
    <p:extLst>
      <p:ext uri="{BB962C8B-B14F-4D97-AF65-F5344CB8AC3E}">
        <p14:creationId xmlns:p14="http://schemas.microsoft.com/office/powerpoint/2010/main" val="4114574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don’t get something for nothing</a:t>
            </a:r>
            <a:endParaRPr lang="en-CA" dirty="0"/>
          </a:p>
        </p:txBody>
      </p:sp>
      <p:sp>
        <p:nvSpPr>
          <p:cNvPr id="3" name="Content Placeholder 2"/>
          <p:cNvSpPr>
            <a:spLocks noGrp="1"/>
          </p:cNvSpPr>
          <p:nvPr>
            <p:ph idx="1"/>
          </p:nvPr>
        </p:nvSpPr>
        <p:spPr/>
        <p:txBody>
          <a:bodyPr/>
          <a:lstStyle/>
          <a:p>
            <a:r>
              <a:rPr lang="en-US" dirty="0" smtClean="0"/>
              <a:t>Since wattage does not change in a circuit if being transformed.</a:t>
            </a:r>
          </a:p>
          <a:p>
            <a:r>
              <a:rPr lang="en-US" dirty="0" smtClean="0"/>
              <a:t>Consider a 1000 watt microwave for example</a:t>
            </a:r>
          </a:p>
          <a:p>
            <a:r>
              <a:rPr lang="en-US" dirty="0" smtClean="0"/>
              <a:t>1000 watt/120 volt= 8.3 amp</a:t>
            </a:r>
          </a:p>
          <a:p>
            <a:r>
              <a:rPr lang="en-US" dirty="0" smtClean="0"/>
              <a:t>If we run an inverter from batteries, we need to be able to supply the power from the batteries.</a:t>
            </a:r>
          </a:p>
          <a:p>
            <a:r>
              <a:rPr lang="en-US" dirty="0" smtClean="0"/>
              <a:t>1000 watt/12 volt=83 amp</a:t>
            </a:r>
            <a:endParaRPr lang="en-CA" dirty="0"/>
          </a:p>
        </p:txBody>
      </p:sp>
    </p:spTree>
    <p:extLst>
      <p:ext uri="{BB962C8B-B14F-4D97-AF65-F5344CB8AC3E}">
        <p14:creationId xmlns:p14="http://schemas.microsoft.com/office/powerpoint/2010/main" val="3853343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a:t>
            </a:r>
            <a:endParaRPr lang="en-CA" dirty="0"/>
          </a:p>
        </p:txBody>
      </p:sp>
      <p:sp>
        <p:nvSpPr>
          <p:cNvPr id="3" name="Content Placeholder 2"/>
          <p:cNvSpPr>
            <a:spLocks noGrp="1"/>
          </p:cNvSpPr>
          <p:nvPr>
            <p:ph idx="1"/>
          </p:nvPr>
        </p:nvSpPr>
        <p:spPr/>
        <p:txBody>
          <a:bodyPr/>
          <a:lstStyle/>
          <a:p>
            <a:r>
              <a:rPr lang="en-US" dirty="0" smtClean="0"/>
              <a:t>Because power is being inverted within the unit, efficiency drops the more current being drawn. Due to electronic losses and heat.</a:t>
            </a:r>
            <a:endParaRPr lang="en-CA"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200317"/>
            <a:ext cx="5429250" cy="367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1592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Grid tried system</a:t>
            </a:r>
            <a:endParaRPr lang="en-CA" dirty="0"/>
          </a:p>
        </p:txBody>
      </p:sp>
      <p:sp>
        <p:nvSpPr>
          <p:cNvPr id="3" name="Content Placeholder 2"/>
          <p:cNvSpPr>
            <a:spLocks noGrp="1"/>
          </p:cNvSpPr>
          <p:nvPr>
            <p:ph idx="1"/>
          </p:nvPr>
        </p:nvSpPr>
        <p:spPr/>
        <p:txBody>
          <a:bodyPr/>
          <a:lstStyle/>
          <a:p>
            <a:r>
              <a:rPr lang="en-US" dirty="0"/>
              <a:t>On a grid tied system, there are no batteries, not charge controller, only an inverter with Anti Islanding which shuts down your generated power to protect anyone working on the grid in the even of a power failure of the grid</a:t>
            </a:r>
            <a:endParaRPr lang="en-CA" dirty="0"/>
          </a:p>
          <a:p>
            <a:endParaRPr lang="en-CA" dirty="0"/>
          </a:p>
        </p:txBody>
      </p:sp>
    </p:spTree>
    <p:extLst>
      <p:ext uri="{BB962C8B-B14F-4D97-AF65-F5344CB8AC3E}">
        <p14:creationId xmlns:p14="http://schemas.microsoft.com/office/powerpoint/2010/main" val="1641167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18258"/>
          </a:xfrm>
        </p:spPr>
        <p:txBody>
          <a:bodyPr>
            <a:normAutofit fontScale="90000"/>
          </a:bodyPr>
          <a:lstStyle/>
          <a:p>
            <a:r>
              <a:rPr lang="en-US" dirty="0" smtClean="0"/>
              <a:t>A grid tied system consists of the </a:t>
            </a:r>
            <a:r>
              <a:rPr lang="en-US" dirty="0" err="1" smtClean="0"/>
              <a:t>pv</a:t>
            </a:r>
            <a:r>
              <a:rPr lang="en-US" dirty="0" smtClean="0"/>
              <a:t> panels up to 240 volt, plus grid tied inverter with anti-islanding and net meter to the grid</a:t>
            </a:r>
            <a:endParaRPr lang="en-CA"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1560" y="2708920"/>
            <a:ext cx="8320847" cy="375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8014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382</Words>
  <Application>Microsoft Office PowerPoint</Application>
  <PresentationFormat>On-screen Show (4:3)</PresentationFormat>
  <Paragraphs>28</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Inverters</vt:lpstr>
      <vt:lpstr>An inverter is a device that inverts a dc voltage to an AC voltage</vt:lpstr>
      <vt:lpstr>There are generally 3 types of inverters</vt:lpstr>
      <vt:lpstr>The modified Sine wave</vt:lpstr>
      <vt:lpstr>The sine wave</vt:lpstr>
      <vt:lpstr>Why the difference???</vt:lpstr>
      <vt:lpstr>PowerPoint Presentation</vt:lpstr>
      <vt:lpstr>The modified sine wave is electronically induced to mimic the true sine wave</vt:lpstr>
      <vt:lpstr>The modified sine wave is much better than the square wave but can still create noise and overheat as well as poor operation in some devices</vt:lpstr>
      <vt:lpstr>The true sine wave  due to its smooth transition allows for a natural wave </vt:lpstr>
      <vt:lpstr>The higher the wattage, the more power is used just to run the internal components.</vt:lpstr>
      <vt:lpstr>You don’t get something for nothing</vt:lpstr>
      <vt:lpstr>Efficiency </vt:lpstr>
      <vt:lpstr>Grid tried system</vt:lpstr>
      <vt:lpstr>A grid tied system consists of the pv panels up to 240 volt, plus grid tied inverter with anti-islanding and net meter to the grid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Inverters</dc:title>
  <dc:creator>stan weisbeker</dc:creator>
  <cp:lastModifiedBy>stan weisbeker</cp:lastModifiedBy>
  <cp:revision>10</cp:revision>
  <dcterms:created xsi:type="dcterms:W3CDTF">2021-07-11T02:06:45Z</dcterms:created>
  <dcterms:modified xsi:type="dcterms:W3CDTF">2021-07-11T22:35:04Z</dcterms:modified>
</cp:coreProperties>
</file>